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Section Head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b="0" i="0" sz="4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rgbClr val="888888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550" lIns="71100" spcFirstLastPara="1" rIns="71100" wrap="square" tIns="355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"/>
              <a:buFont typeface="Calibri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"/>
              <a:buFont typeface="Calibri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"/>
              <a:buFont typeface="Calibri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"/>
              <a:buFont typeface="Calibri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"/>
              <a:buFont typeface="Calibri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"/>
              <a:buFont typeface="Calibri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"/>
              <a:buFont typeface="Calibri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"/>
              <a:buFont typeface="Calibri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"/>
              <a:buFont typeface="Calibri"/>
              <a:buNone/>
              <a:defRPr b="0" i="0" sz="9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 title and 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1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 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holochain.org/" TargetMode="External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holo.host" TargetMode="External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628638" y="1674329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b="0" i="0" lang="en-GB" sz="4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Crypto Currencies, Blockchain, Decentralised Apps, Holochain &amp; Holo</a:t>
            </a:r>
            <a:endParaRPr b="0" i="0" sz="4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idx="4294967295" type="subTitle"/>
          </p:nvPr>
        </p:nvSpPr>
        <p:spPr>
          <a:xfrm>
            <a:off x="510450" y="4565553"/>
            <a:ext cx="81231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Philip Beadle - Holochain Chief Engineer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14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64" name="Google Shape;64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" name="Google Shape;65;p14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3950" y="1398725"/>
            <a:ext cx="6153150" cy="205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Distributed Applications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Trustless - Thanks to the NSA!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Ethereum - World Computer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Smart Contracts 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Solidity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Truffle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Gas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Ether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DAOs (Decentralised Autonomous Organisations)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Commonwealth Bank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25 POC’s, now have a marketable product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Commercial Banks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Liquidity Cost savings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Issues with Ethereum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Size of the blockchain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No longer published!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4-5 weeks to synch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Gas limits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Cost of execution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Slowness of transactions and scaling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Vitalik: Ethereum Apps Are Being 'Screwed' By Scaling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Difficult to fix mistakes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Someone locked up 300 Million $ worth of Ether!!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Programming Smart Contracts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Everyone’s programs and data are shared to everyone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https://github.com/holochain/benchmarks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7550" y="0"/>
            <a:ext cx="4566450" cy="22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Size of Ethereum Blockchain November 17 410GB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3875" y="1152475"/>
            <a:ext cx="5878549" cy="366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Size of Ethereum Blockchain April 2018 - Fast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7950" y="1234901"/>
            <a:ext cx="8012998" cy="336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Users of Ethereum Blockchain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7"/>
          <p:cNvSpPr txBox="1"/>
          <p:nvPr/>
        </p:nvSpPr>
        <p:spPr>
          <a:xfrm>
            <a:off x="5917650" y="4623575"/>
            <a:ext cx="17058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-GB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https://etherscan.io/chart/address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3350" y="968350"/>
            <a:ext cx="5612850" cy="3736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50376" y="-423700"/>
            <a:ext cx="9217853" cy="5856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628638" y="1674329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b="0" i="0" lang="en-GB" sz="4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How is Holochain different?</a:t>
            </a:r>
            <a:endParaRPr b="0" i="0" sz="4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b="0" i="0" lang="en-GB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First white paper was published before Bitcoin paper!</a:t>
            </a:r>
            <a:endParaRPr b="0" i="0" sz="9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29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169" name="Google Shape;169;p2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29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30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177" name="Google Shape;177;p3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" name="Google Shape;178;p30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311700" y="1783400"/>
            <a:ext cx="85206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Agent Centric - No global ledger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Distributed Hash Table - Like Bit Torrent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 Healing, Validating &amp; Private DHTs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 mining, PoW, PoS &amp; No Wasted Power - Sharded DHT Validation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Inversely Scalable - Super Fast Transactions (HOLO will do Billions per sec)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Works offline natively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Built in Testing Framework for Synchronous and Multinode Scenarios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Build your own Test Network with Docker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 existing web development skills and patterns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Bio-mimicry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31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186" name="Google Shape;186;p3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7" name="Google Shape;187;p31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311700" y="1783400"/>
            <a:ext cx="85206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Let’s build an app</a:t>
            </a:r>
            <a:endParaRPr b="0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Belinda built this app in less than a day!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This app is a next generation peer 2 peer distributed crypto app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Easily supporting billions of transactions per second!!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32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195" name="Google Shape;195;p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6" name="Google Shape;196;p32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" name="Google Shape;197;p32"/>
          <p:cNvSpPr txBox="1"/>
          <p:nvPr>
            <p:ph idx="1" type="body"/>
          </p:nvPr>
        </p:nvSpPr>
        <p:spPr>
          <a:xfrm>
            <a:off x="311700" y="1783400"/>
            <a:ext cx="85206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Bio-mimicry</a:t>
            </a:r>
            <a:endParaRPr b="0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Nature runs a pretty amazing distributed application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383875" y="1424600"/>
            <a:ext cx="85452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Welcome to the Wild Wild West of the Internet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Disclaimer: This is how I understand things to be.  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It’s a complicated beast!!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There’s a lot to get through so unless I get it wrong let’s do questions at the end.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 reckon it’s like the internet in 1993!!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" name="Google Shape;72;p15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73" name="Google Shape;73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" name="Google Shape;74;p15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" name="Google Shape;203;p33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204" name="Google Shape;204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5" name="Google Shape;205;p33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11700" y="1783400"/>
            <a:ext cx="85206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Zomes</a:t>
            </a:r>
            <a:endParaRPr b="0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Short for Chromosone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set of functions and entry types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Evolves as code changes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2" name="Google Shape;212;p34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213" name="Google Shape;213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4" name="Google Shape;214;p34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" name="Google Shape;215;p34"/>
          <p:cNvSpPr txBox="1"/>
          <p:nvPr>
            <p:ph idx="1" type="body"/>
          </p:nvPr>
        </p:nvSpPr>
        <p:spPr>
          <a:xfrm>
            <a:off x="311700" y="1783400"/>
            <a:ext cx="85206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</a:t>
            </a:r>
            <a:endParaRPr b="0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Complex instruction set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 evolving set of Zomes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Evolves as Zomes evolve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1" name="Google Shape;221;p35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222" name="Google Shape;222;p3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3" name="Google Shape;223;p35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4" name="Google Shape;224;p35"/>
          <p:cNvSpPr txBox="1"/>
          <p:nvPr>
            <p:ph idx="1" type="body"/>
          </p:nvPr>
        </p:nvSpPr>
        <p:spPr>
          <a:xfrm>
            <a:off x="311700" y="1783400"/>
            <a:ext cx="85206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Cells</a:t>
            </a:r>
            <a:endParaRPr b="0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DNA supplied with energy and food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People supply energy and digital content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Evolves as DNA, content and people in group evolves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" name="Google Shape;230;p36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231" name="Google Shape;231;p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2" name="Google Shape;232;p36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p36"/>
          <p:cNvSpPr txBox="1"/>
          <p:nvPr>
            <p:ph idx="1" type="body"/>
          </p:nvPr>
        </p:nvSpPr>
        <p:spPr>
          <a:xfrm>
            <a:off x="311700" y="1783400"/>
            <a:ext cx="85206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Brain Tissue</a:t>
            </a:r>
            <a:endParaRPr b="0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group of cells with a selective membrane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Manages who can do what with the cells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Evolves as cells evolve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9" name="Google Shape;239;p37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240" name="Google Shape;240;p3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1" name="Google Shape;241;p37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p37"/>
          <p:cNvSpPr txBox="1"/>
          <p:nvPr>
            <p:ph idx="1" type="body"/>
          </p:nvPr>
        </p:nvSpPr>
        <p:spPr>
          <a:xfrm>
            <a:off x="311700" y="1783400"/>
            <a:ext cx="8520600" cy="3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Your Multi Dimensional Holo Brain</a:t>
            </a:r>
            <a:endParaRPr b="0" i="0" sz="3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Built from Brain Tissue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Each piece of Brain Tissue is part of other Brains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Evolves as Brain Tissues evolves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Cross Brain Communication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8"/>
          <p:cNvSpPr txBox="1"/>
          <p:nvPr>
            <p:ph type="title"/>
          </p:nvPr>
        </p:nvSpPr>
        <p:spPr>
          <a:xfrm>
            <a:off x="628638" y="1674329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b="0" i="0" lang="en-GB" sz="4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Ethereum vs Holochain</a:t>
            </a:r>
            <a:endParaRPr b="0" i="0" sz="4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b="0" i="0" lang="en-GB" sz="47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Benchmarks</a:t>
            </a:r>
            <a:endParaRPr b="0" i="0" sz="47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8" name="Google Shape;24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38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250" name="Google Shape;250;p3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" name="Google Shape;251;p38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 - Clutter </a:t>
            </a:r>
            <a:r>
              <a:rPr b="0" i="0" lang="en-GB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(a group of cats)</a:t>
            </a: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our Twitter Clone 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Phil writes a meow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first time the app is used a new chain is created and the code of the app is hashed and added to the “Genesis” entry.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content of the post is added to Phil’s local chain (chain.db)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Its public so it’s shared to the DHT via Gossip (dht.db)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“Gossip” protocol shares the meow to “near” nodes in the DHT </a:t>
            </a:r>
            <a:r>
              <a:rPr b="0" i="0" lang="en-GB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(Bit Torrent)</a:t>
            </a:r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Each person has their genesis entry checked to see if they should talk to another node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content is validated to ensure it hasn’t been tampered with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app then retrieves the “meow” from the DHT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The “meow” shows up in the UI for each person following Phil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34150" y="-31725"/>
            <a:ext cx="2102048" cy="140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Developing Holochain Apps - Show Me Code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40"/>
          <p:cNvSpPr txBox="1"/>
          <p:nvPr>
            <p:ph idx="1" type="body"/>
          </p:nvPr>
        </p:nvSpPr>
        <p:spPr>
          <a:xfrm>
            <a:off x="311700" y="1076275"/>
            <a:ext cx="8520600" cy="39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 your existing web developer skills and patterns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 ES5--&gt;6 to build REST endpoints that call the Holochain API - DNA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Event bus coming soon - Event Driven Microservice Architecture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Write tests TDD to build your DNA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Synchronous tests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Scenario tests make it easy to test multiple nodes interacting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Lots of variables to access to make it easy to test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Build your UI as you like.  We are using React-Redux-MaterialUI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TDD again, we use Storybook, Specs and Cypress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Bridge other DNA into your DNA - Keys, Personal Info, Private DHTs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 DNA Zomes as well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Deploy with Holochain App Store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Small &amp; Frequent Changes, upgrade triggers clean up.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34150" y="-31725"/>
            <a:ext cx="2102048" cy="140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Developing Holochain Apps - Show Me Code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41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View the contents of the local Chain and DHT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AutoNum type="alphaLcPeriod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Dump Chain &amp; DHT to JSON, or DOT - Demo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Great debug info to trace issues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 services like Travis and Github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34150" y="-31725"/>
            <a:ext cx="2102048" cy="140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Holochain Initial Community Offering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2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New asset class - HoloFuel, value backed, peer created value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Holochain, HOLO and HoloPorts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Works now, alpha, ready to build apps on - not just a white paper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Sharded DHT validation, no PoW, PoS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Earn income with a HoloPort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Privacy, Data Integrity, Agency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Forking as a tool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Abundance not Scarcity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https://holo.host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AutoNum type="arabicPeriod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1/10,000th cost of Ethereum Hosting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34150" y="-31725"/>
            <a:ext cx="2102048" cy="140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304875"/>
            <a:ext cx="8520600" cy="3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Bitcoin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Mining - Proof of Work, Proof of Stake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Open Source and Forks of coins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Decentralised &amp; Distributed Applications 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Ethereum - “Build unstoppable applications”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Issues with Bitcoin and Ethereum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Holochain - Think outside the Blocks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How does Holochain differ from Blockchain &amp; Ethereum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Holo - Where the Crowd is the Cloud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Our ICO In progress now!!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81000"/>
            <a:ext cx="8839200" cy="9325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16"/>
          <p:cNvGrpSpPr/>
          <p:nvPr/>
        </p:nvGrpSpPr>
        <p:grpSpPr>
          <a:xfrm>
            <a:off x="7030027" y="4384697"/>
            <a:ext cx="2530763" cy="700689"/>
            <a:chOff x="6641750" y="4265375"/>
            <a:chExt cx="2919325" cy="896136"/>
          </a:xfrm>
        </p:grpSpPr>
        <p:pic>
          <p:nvPicPr>
            <p:cNvPr id="82" name="Google Shape;82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641750" y="4323837"/>
              <a:ext cx="1256875" cy="8376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16"/>
            <p:cNvSpPr txBox="1"/>
            <p:nvPr/>
          </p:nvSpPr>
          <p:spPr>
            <a:xfrm>
              <a:off x="7697775" y="4265375"/>
              <a:ext cx="1863300" cy="6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GB" sz="36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Holo</a:t>
              </a:r>
              <a:endParaRPr b="0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Crypto Currencies - Nov 2017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190500" y="1152475"/>
            <a:ext cx="864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to make a Bitcoin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-GB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f284bdc3c1c9e24a494e285cb387c69510f28de51c15bb93179d9c7f28705398</a:t>
            </a:r>
            <a:endParaRPr b="0" i="0" sz="9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00000xxxxxxxxxxxxxxxxxx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2^256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How big is this?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Coin Market Cap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&gt; $380 Billion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is a wallet?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Private Keys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Trading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Exchanges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What is an ICO?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Powerledger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02950" y="1473200"/>
            <a:ext cx="4841050" cy="314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Volatility of Crypto &amp; State Currencies - April 9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23650" y="1235900"/>
            <a:ext cx="4756249" cy="346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Volatility of Crypto &amp; State Currencies - April 18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3764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Lost 50% in 3 months - $180 Billion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FIAT - Breathed into being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Gambling Chips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 10 years Bitcoin issuance and holding more centralised than state currencies.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Crypto “Whales”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Not value backed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28500" y="1170125"/>
            <a:ext cx="4763099" cy="2789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Blocks and chains?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Global Ledger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This technology is disrupting all trust </a:t>
            </a:r>
            <a:b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based systems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Miners</a:t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Hashing (Find the nonce)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Mining Pools - shared reward and resources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ASIC - Application Specific Integrated Circuit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17.5 TH/s!!!! (17,500,000,000,000 / second!!!)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0.1% of the earth’s electricity - wasted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Pareto Effect - mining is controlled by a few HUGE miners!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PoW and PoS are centralising algorithms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6625" y="1224813"/>
            <a:ext cx="3521575" cy="245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Blockchain - Jihan Wu’s BTC Mining Farm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9600" y="1110175"/>
            <a:ext cx="6794050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idx="4294967295"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a Fork or Alt Coin?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6225" y="895500"/>
            <a:ext cx="5271269" cy="404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>
            <p:ph idx="4294967295" type="title"/>
          </p:nvPr>
        </p:nvSpPr>
        <p:spPr>
          <a:xfrm>
            <a:off x="6920625" y="1934575"/>
            <a:ext cx="197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Github Demo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